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</p:sldIdLst>
  <p:sldSz cx="6858000" cy="9144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2414" y="5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2021/9/20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288" y="2462602"/>
            <a:ext cx="3667637" cy="1409897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-38974" y="1544069"/>
            <a:ext cx="69655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「コロナ</a:t>
            </a:r>
            <a:r>
              <a:rPr lang="ja-JP" altLang="en-US" sz="2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禍での自民党</a:t>
            </a:r>
            <a:r>
              <a:rPr lang="ja-JP" altLang="en-US" sz="2800" b="1" dirty="0" smtClean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総裁選：一庶民の感想」</a:t>
            </a:r>
            <a:endParaRPr lang="ja-JP" altLang="en-US" sz="28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8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  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01204" y="238029"/>
            <a:ext cx="54938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/>
              <a:t>【</a:t>
            </a:r>
            <a:r>
              <a:rPr lang="ja-JP" altLang="en-US" sz="2000" b="1" dirty="0"/>
              <a:t>伝笑鳩</a:t>
            </a:r>
            <a:r>
              <a:rPr lang="en-US" altLang="ja-JP" sz="2000" b="1" dirty="0"/>
              <a:t>】2021-09-22 </a:t>
            </a:r>
            <a:r>
              <a:rPr lang="ja-JP" altLang="en-US" sz="2000" b="1" dirty="0"/>
              <a:t>　</a:t>
            </a:r>
            <a:r>
              <a:rPr lang="en-US" altLang="ja-JP" sz="2000" b="1" dirty="0"/>
              <a:t>Joke Salon </a:t>
            </a:r>
            <a:r>
              <a:rPr lang="ja-JP" altLang="en-US" sz="2000" b="1" dirty="0"/>
              <a:t>用原稿 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01204" y="4293989"/>
            <a:ext cx="63779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どうのこうの（河野）言っても</a:t>
            </a:r>
            <a:endParaRPr lang="en-US" altLang="ja-JP" sz="2400" b="1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感染率は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高い</a:t>
            </a:r>
            <a:r>
              <a:rPr lang="ja-JP" altLang="en-US" sz="24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し（高市）</a:t>
            </a:r>
            <a:endParaRPr lang="en-US" altLang="ja-JP" sz="2400" b="1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対策</a:t>
            </a:r>
            <a:r>
              <a:rPr lang="ja-JP" altLang="en-US" sz="24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もまるきしだ（岸田）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めなのだ（野田）。</a:t>
            </a:r>
            <a:endParaRPr lang="en-US" altLang="ja-JP" sz="2400" b="1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b="1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新総裁には、</a:t>
            </a:r>
            <a:endParaRPr lang="en-US" altLang="ja-JP" sz="2400" b="1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河岸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の高野からの</a:t>
            </a:r>
            <a:r>
              <a:rPr lang="ja-JP" altLang="en-US" sz="2400" b="1" kern="10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視点を持って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欲しいものだ。</a:t>
            </a:r>
            <a:endParaRPr lang="en-US" altLang="ja-JP" sz="2400" b="1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b="1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2400" b="1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400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　　　　　　　　　　　　</a:t>
            </a:r>
            <a:r>
              <a:rPr lang="en-US" altLang="ja-JP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三浦　邦夫</a:t>
            </a:r>
            <a:r>
              <a:rPr lang="en-US" altLang="ja-JP" b="1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</a:p>
          <a:p>
            <a:pPr algn="just"/>
            <a:endParaRPr lang="en-US" altLang="ja-JP" sz="2400" b="1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587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</TotalTime>
  <Words>26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HGP創英角ﾎﾟｯﾌﾟ体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27</cp:revision>
  <cp:lastPrinted>2021-09-13T23:42:12Z</cp:lastPrinted>
  <dcterms:created xsi:type="dcterms:W3CDTF">2021-09-11T12:07:54Z</dcterms:created>
  <dcterms:modified xsi:type="dcterms:W3CDTF">2021-09-20T04:45:12Z</dcterms:modified>
</cp:coreProperties>
</file>